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1000" r:id="rId26"/>
    <p:sldId id="999" r:id="rId27"/>
    <p:sldId id="1001" r:id="rId28"/>
    <p:sldId id="1002" r:id="rId29"/>
    <p:sldId id="1003" r:id="rId30"/>
    <p:sldId id="1004" r:id="rId31"/>
    <p:sldId id="726" r:id="rId32"/>
    <p:sldId id="727" r:id="rId33"/>
    <p:sldId id="732" r:id="rId34"/>
    <p:sldId id="731" r:id="rId35"/>
    <p:sldId id="873" r:id="rId36"/>
    <p:sldId id="703" r:id="rId37"/>
    <p:sldId id="1005" r:id="rId38"/>
    <p:sldId id="1006" r:id="rId39"/>
    <p:sldId id="1007" r:id="rId40"/>
    <p:sldId id="1008" r:id="rId41"/>
    <p:sldId id="1009" r:id="rId42"/>
    <p:sldId id="1010" r:id="rId43"/>
    <p:sldId id="1012" r:id="rId44"/>
    <p:sldId id="1013" r:id="rId45"/>
    <p:sldId id="709" r:id="rId46"/>
    <p:sldId id="710" r:id="rId47"/>
    <p:sldId id="711" r:id="rId48"/>
    <p:sldId id="986" r:id="rId49"/>
    <p:sldId id="987" r:id="rId50"/>
    <p:sldId id="896" r:id="rId51"/>
    <p:sldId id="738" r:id="rId52"/>
    <p:sldId id="743" r:id="rId53"/>
    <p:sldId id="891" r:id="rId54"/>
    <p:sldId id="745" r:id="rId55"/>
    <p:sldId id="746" r:id="rId56"/>
    <p:sldId id="747" r:id="rId57"/>
    <p:sldId id="749" r:id="rId58"/>
    <p:sldId id="750" r:id="rId59"/>
    <p:sldId id="892" r:id="rId60"/>
    <p:sldId id="893" r:id="rId61"/>
    <p:sldId id="895" r:id="rId62"/>
    <p:sldId id="755" r:id="rId63"/>
    <p:sldId id="756" r:id="rId64"/>
    <p:sldId id="757" r:id="rId65"/>
    <p:sldId id="758" r:id="rId66"/>
    <p:sldId id="759" r:id="rId67"/>
    <p:sldId id="760" r:id="rId68"/>
    <p:sldId id="762" r:id="rId69"/>
    <p:sldId id="788" r:id="rId70"/>
    <p:sldId id="789" r:id="rId71"/>
    <p:sldId id="790" r:id="rId72"/>
    <p:sldId id="792" r:id="rId73"/>
    <p:sldId id="793" r:id="rId74"/>
    <p:sldId id="770" r:id="rId75"/>
    <p:sldId id="771" r:id="rId76"/>
    <p:sldId id="772" r:id="rId77"/>
    <p:sldId id="773" r:id="rId78"/>
    <p:sldId id="774" r:id="rId79"/>
    <p:sldId id="775" r:id="rId80"/>
    <p:sldId id="776" r:id="rId81"/>
    <p:sldId id="924" r:id="rId82"/>
    <p:sldId id="938" r:id="rId83"/>
    <p:sldId id="923" r:id="rId84"/>
    <p:sldId id="926" r:id="rId85"/>
    <p:sldId id="927" r:id="rId86"/>
    <p:sldId id="928" r:id="rId87"/>
    <p:sldId id="918" r:id="rId88"/>
    <p:sldId id="919" r:id="rId89"/>
    <p:sldId id="794" r:id="rId90"/>
    <p:sldId id="908" r:id="rId91"/>
    <p:sldId id="921" r:id="rId92"/>
    <p:sldId id="913" r:id="rId93"/>
    <p:sldId id="922" r:id="rId94"/>
    <p:sldId id="916" r:id="rId95"/>
    <p:sldId id="929" r:id="rId96"/>
    <p:sldId id="930" r:id="rId97"/>
    <p:sldId id="887" r:id="rId98"/>
    <p:sldId id="889" r:id="rId99"/>
    <p:sldId id="800" r:id="rId100"/>
    <p:sldId id="801" r:id="rId101"/>
    <p:sldId id="862" r:id="rId102"/>
    <p:sldId id="863" r:id="rId103"/>
    <p:sldId id="865" r:id="rId104"/>
    <p:sldId id="866" r:id="rId105"/>
    <p:sldId id="931" r:id="rId106"/>
    <p:sldId id="932" r:id="rId107"/>
    <p:sldId id="940" r:id="rId108"/>
    <p:sldId id="942" r:id="rId109"/>
    <p:sldId id="943" r:id="rId110"/>
    <p:sldId id="944" r:id="rId111"/>
    <p:sldId id="868" r:id="rId112"/>
    <p:sldId id="945" r:id="rId113"/>
    <p:sldId id="946" r:id="rId114"/>
    <p:sldId id="947" r:id="rId115"/>
    <p:sldId id="949" r:id="rId116"/>
    <p:sldId id="950" r:id="rId117"/>
    <p:sldId id="951" r:id="rId118"/>
    <p:sldId id="952" r:id="rId119"/>
    <p:sldId id="953" r:id="rId120"/>
    <p:sldId id="954" r:id="rId121"/>
    <p:sldId id="955" r:id="rId122"/>
    <p:sldId id="956" r:id="rId123"/>
    <p:sldId id="957" r:id="rId124"/>
    <p:sldId id="961" r:id="rId125"/>
    <p:sldId id="989" r:id="rId126"/>
    <p:sldId id="990" r:id="rId127"/>
    <p:sldId id="991" r:id="rId128"/>
    <p:sldId id="992" r:id="rId129"/>
    <p:sldId id="958" r:id="rId130"/>
    <p:sldId id="959" r:id="rId131"/>
    <p:sldId id="960" r:id="rId132"/>
    <p:sldId id="963" r:id="rId133"/>
    <p:sldId id="890" r:id="rId134"/>
    <p:sldId id="850" r:id="rId135"/>
    <p:sldId id="852" r:id="rId136"/>
    <p:sldId id="965" r:id="rId137"/>
    <p:sldId id="853" r:id="rId138"/>
    <p:sldId id="854" r:id="rId139"/>
    <p:sldId id="964" r:id="rId140"/>
    <p:sldId id="980" r:id="rId141"/>
    <p:sldId id="981" r:id="rId142"/>
    <p:sldId id="982" r:id="rId143"/>
    <p:sldId id="988" r:id="rId144"/>
    <p:sldId id="979" r:id="rId145"/>
    <p:sldId id="984" r:id="rId146"/>
    <p:sldId id="985"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6B300C"/>
    <a:srgbClr val="C0C0C0"/>
    <a:srgbClr val="D37011"/>
    <a:srgbClr val="CCCCCC"/>
    <a:srgbClr val="FFFFFF"/>
    <a:srgbClr val="FF823A"/>
    <a:srgbClr val="FD7D00"/>
    <a:srgbClr val="DD730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1595" autoAdjust="0"/>
  </p:normalViewPr>
  <p:slideViewPr>
    <p:cSldViewPr snapToGrid="0">
      <p:cViewPr varScale="1">
        <p:scale>
          <a:sx n="115" d="100"/>
          <a:sy n="115" d="100"/>
        </p:scale>
        <p:origin x="1986" y="84"/>
      </p:cViewPr>
      <p:guideLst>
        <p:guide pos="3816"/>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b="1" dirty="0"/>
              <a:t>TODO: CLEAN UP API KEYS RE: public/private key stuff</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a:t>
            </a:r>
            <a:r>
              <a:rPr lang="en-US" sz="1200" b="1" i="0" kern="1200" dirty="0" err="1">
                <a:solidFill>
                  <a:schemeClr val="tx1"/>
                </a:solidFill>
                <a:effectLst/>
                <a:latin typeface="+mn-lt"/>
                <a:ea typeface="+mn-ea"/>
                <a:cs typeface="+mn-cs"/>
              </a:rPr>
              <a:t>Codemash</a:t>
            </a:r>
            <a:r>
              <a:rPr lang="en-US" sz="1200" b="1" i="0" kern="1200" dirty="0">
                <a:solidFill>
                  <a:schemeClr val="tx1"/>
                </a:solidFill>
                <a:effectLst/>
                <a:latin typeface="+mn-lt"/>
                <a:ea typeface="+mn-ea"/>
                <a:cs typeface="+mn-cs"/>
              </a:rPr>
              <a:t> app</a:t>
            </a:r>
            <a:r>
              <a:rPr lang="en-US" sz="1200" b="0" i="0" kern="1200" dirty="0">
                <a:solidFill>
                  <a:schemeClr val="tx1"/>
                </a:solidFill>
                <a:effectLst/>
                <a:latin typeface="+mn-lt"/>
                <a:ea typeface="+mn-ea"/>
                <a:cs typeface="+mn-cs"/>
              </a:rPr>
              <a:t>. Good, bad, or ugly I want to know what you thought of today so that I can continue to improve </a:t>
            </a:r>
            <a:r>
              <a:rPr lang="en-US" sz="1200" b="0" i="0" kern="1200">
                <a:solidFill>
                  <a:schemeClr val="tx1"/>
                </a:solidFill>
                <a:effectLst/>
                <a:latin typeface="+mn-lt"/>
                <a:ea typeface="+mn-ea"/>
                <a:cs typeface="+mn-cs"/>
              </a:rPr>
              <a:t>this talk.</a:t>
            </a:r>
            <a:endParaRPr lang="en-US" sz="1200" b="1"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You'll notice that the encrypted value is shorter than the hashed value, but that's because the encryption algorithm uses a larger set of values for each character. For instance, you might see punctuation characters like slashes and quote characters in an encrypted value, but the hash value is only upper case letters and digits.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however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I've glossed over a few things, but this simplified example is enough to illustrate how hash functions can convert a sensitive value into a less-sensitive value, and that's going to be a recurring theme in this talk.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since the encoded string can be easily reversed back to its plain-text components, the server can easily extract the username and password that it should use for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So the point is, using the primary account password for API authentication is probably not a great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GUIDs would make good API keys,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 but randomness is what protects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Microsoft docs state that GUIDs created by the default constructor should not be used as cryptographic keys because they are not sufficiently random.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TODO: MODIFY THIS SECTION TO TALK ABOUT PASSING ALICE'S USER ID INSTEAD OF A PUBLIC KEY PORTION; THAT'S KINDA WEIRD</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7187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5.png"/></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1.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5.png"/></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2.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1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0.png"/><Relationship Id="rId4" Type="http://schemas.openxmlformats.org/officeDocument/2006/relationships/image" Target="../media/image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0.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51.svg"/></Relationships>
</file>

<file path=ppt/slides/_rels/slide1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15.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15.png"/></Relationships>
</file>

<file path=ppt/slides/_rels/slide1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png"/><Relationship Id="rId7"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36.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png"/><Relationship Id="rId7"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3.png"/><Relationship Id="rId10" Type="http://schemas.openxmlformats.org/officeDocument/2006/relationships/image" Target="../media/image36.png"/><Relationship Id="rId4" Type="http://schemas.openxmlformats.org/officeDocument/2006/relationships/image" Target="../media/image52.png"/><Relationship Id="rId9" Type="http://schemas.openxmlformats.org/officeDocument/2006/relationships/image" Target="../media/image56.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png"/><Relationship Id="rId7"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3.png"/><Relationship Id="rId10" Type="http://schemas.openxmlformats.org/officeDocument/2006/relationships/image" Target="../media/image36.png"/><Relationship Id="rId4" Type="http://schemas.openxmlformats.org/officeDocument/2006/relationships/image" Target="../media/image52.png"/><Relationship Id="rId9"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hidden="1">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49" grpId="0" animBg="1"/>
      <p:bldP spid="66" grpId="0"/>
      <p:bldP spid="6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2" name="TextBox 21">
            <a:extLst>
              <a:ext uri="{FF2B5EF4-FFF2-40B4-BE49-F238E27FC236}">
                <a16:creationId xmlns:a16="http://schemas.microsoft.com/office/drawing/2014/main" id="{91335B9E-C49F-1FD5-D674-809A35943925}"/>
              </a:ext>
            </a:extLst>
          </p:cNvPr>
          <p:cNvSpPr txBox="1"/>
          <p:nvPr/>
        </p:nvSpPr>
        <p:spPr>
          <a:xfrm>
            <a:off x="438265" y="5362680"/>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106554</TotalTime>
  <Words>14177</Words>
  <Application>Microsoft Office PowerPoint</Application>
  <PresentationFormat>Widescreen</PresentationFormat>
  <Paragraphs>2299</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1429</cp:revision>
  <dcterms:created xsi:type="dcterms:W3CDTF">2013-12-09T01:29:59Z</dcterms:created>
  <dcterms:modified xsi:type="dcterms:W3CDTF">2024-05-30T01:11:13Z</dcterms:modified>
</cp:coreProperties>
</file>